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45" r:id="rId3"/>
    <p:sldId id="351" r:id="rId4"/>
    <p:sldId id="346" r:id="rId5"/>
    <p:sldId id="347" r:id="rId6"/>
    <p:sldId id="349" r:id="rId7"/>
    <p:sldId id="350" r:id="rId8"/>
    <p:sldId id="352" r:id="rId9"/>
    <p:sldId id="353" r:id="rId10"/>
    <p:sldId id="35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86"/>
    <p:restoredTop sz="94825"/>
  </p:normalViewPr>
  <p:slideViewPr>
    <p:cSldViewPr snapToGrid="0">
      <p:cViewPr varScale="1">
        <p:scale>
          <a:sx n="71" d="100"/>
          <a:sy n="71" d="100"/>
        </p:scale>
        <p:origin x="17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5EDD-AC4D-8A46-8C02-234AE02D8617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5CD93-99EF-7E40-BC31-63954E2350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65C5-FD95-6C8F-F9CF-507726D7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E24973-1857-7BD4-D803-0F3859A5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3C5F-8F51-D2C9-B9D8-0C5ED0B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DEE43-2BC7-9085-A749-FF123031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85326-010A-5ADF-40DA-780139B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2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D8EA-C3AB-B76D-F342-7B5F49B4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F9D1A-8697-D3B9-885B-42556446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14D8-B14F-A82C-660B-C4CD5FAC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4C71C-37D9-FE04-6C0E-D95BF51C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3270A-862F-E1A8-7D7A-FEF8858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BEC44-E738-D382-7E57-3519C025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56F0F-2394-CD67-AB0B-AE932B94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0AB3A-82AE-79E0-5CAA-E6DDAB6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092DB-6F35-AE97-0977-FC08535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7D05-B2FD-185F-C7B1-CDE75B5B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3B46B-98A5-ED00-BCD2-EFA0FCF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31A0E-B6A3-356C-F056-162F850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645F7-3D48-F46B-5DF1-2E3359A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E0CE-F102-19B7-1483-E43BA87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E138E-42F4-23E8-B8E7-A840B54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E25D-EBA1-EE86-8B24-B707C80D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8A443-D3F0-677D-A8EA-EC234E60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5C137-9AC0-DAC8-5794-BCDA14D3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843E4-0043-1C49-37D6-7672E35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80AB2-9D39-746E-34AC-49AC83B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5303-C3C5-DD2D-ACB0-95DF67E6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E55DA-BE90-8BD1-338B-0B4EA5857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20604-F626-C681-33E7-17DCB959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24C7A-B3BA-00C1-4C29-9D05917A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2B88-23B8-6C1B-4BC7-CCF806F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14240-1D48-CE2C-F050-B4998F7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6AB37-E6C8-3815-428E-CF391145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282-5C19-F0A6-9B2C-ABBA17C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35EBA-D5F9-050A-22EB-59E6F369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0CD3A-CEFF-B55B-0284-88B3F796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AA183-229C-CAEE-E318-5B52768A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FA45-AA3E-D871-0849-C551FDCF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845682-6E22-67FC-ADE5-1F728DC6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0E965-2545-7AD7-D948-B0153E00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A01B-CDFD-93E8-CBCF-CE8E3E4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9AFC-27DA-6CC9-6C61-5F01E8A4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6ED87-EA04-51D7-EAB6-71F2058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81AB-65ED-F4E3-9A27-B93D55A9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87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472EE-D49F-C75C-AC05-D9E4EA92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771F6-A93F-10FC-D1D5-D77DDEC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60C95-74FC-668B-637F-959F019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09137-7581-7CF4-8B83-58A6B4D6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DF2-9415-A131-2B21-D9048972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368F-098D-1C19-84C7-98DE403BB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E6E53-0C41-6E53-7E8B-53CED3B7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D9545-DABA-9145-7345-F2495D0F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470D2-5C10-144D-6F8A-D38C1E8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416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000-26F1-425E-BE5C-251EE01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3A519-1E4E-EFAF-A2B8-DC543D2B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60533-BAE2-FBF5-80EF-E8410C7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BA25-7CD2-FEF6-D852-A3540376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851C4-F141-E388-BAE3-B3FBA0E3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17B1D-06EF-AC63-68AE-28A914C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09F265-9F28-9E34-C7F3-201135D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A899D-3F72-346E-D4F9-F78F1AE4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5E71-5D58-78DD-4E5F-94063CB23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B25D-FD41-4849-AE03-1D097D5377A0}" type="datetimeFigureOut">
              <a:rPr kumimoji="1" lang="ko-KR" altLang="en-US" smtClean="0"/>
              <a:t>2025. 7. 20.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E43E-0E2C-6C8A-EF92-28E12594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FD2-BBCF-DAF0-F4BB-ACACF1083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black-forest-labs/FLUX.1-Kontext-De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D93C1-A4F8-7C04-E5AB-DF001F95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실전 </a:t>
            </a:r>
            <a:r>
              <a:rPr kumimoji="1" lang="en-US" altLang="ko-KR" dirty="0"/>
              <a:t>8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A0A22F-60F9-D383-406E-CE481AFE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인공지능 모델 배포 및 </a:t>
            </a:r>
            <a:endParaRPr kumimoji="1" lang="en-US" altLang="ko-KR" dirty="0"/>
          </a:p>
          <a:p>
            <a:r>
              <a:rPr kumimoji="1" lang="ko-KR" altLang="en-US" dirty="0"/>
              <a:t>구동 서빙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659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EEC5E-5E2B-1837-F7DE-8E6D862C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Gradio</a:t>
            </a:r>
            <a:r>
              <a:rPr kumimoji="1" lang="ko-KR" altLang="en-US" dirty="0"/>
              <a:t> 구동</a:t>
            </a:r>
          </a:p>
        </p:txBody>
      </p:sp>
      <p:pic>
        <p:nvPicPr>
          <p:cNvPr id="5" name="내용 개체 틀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DE497-7E80-9A73-325B-DA16E76C4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161" y="1825625"/>
            <a:ext cx="7639677" cy="4351338"/>
          </a:xfrm>
        </p:spPr>
      </p:pic>
    </p:spTree>
    <p:extLst>
      <p:ext uri="{BB962C8B-B14F-4D97-AF65-F5344CB8AC3E}">
        <p14:creationId xmlns:p14="http://schemas.microsoft.com/office/powerpoint/2010/main" val="207179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2060A-7350-E183-96C9-86AD7D25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 전반적인 과정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오늘 수업 과정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Picture 2" descr="논문리뷰 : 딥러닝에서 데이터 수집 및 품질 문제">
            <a:extLst>
              <a:ext uri="{FF2B5EF4-FFF2-40B4-BE49-F238E27FC236}">
                <a16:creationId xmlns:a16="http://schemas.microsoft.com/office/drawing/2014/main" id="{E4B61A70-190B-5BE9-19EA-45FFABCDA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4405"/>
            <a:ext cx="10515600" cy="41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CC24A0-F2DC-0B3A-190F-A28D00CF663D}"/>
              </a:ext>
            </a:extLst>
          </p:cNvPr>
          <p:cNvSpPr/>
          <p:nvPr/>
        </p:nvSpPr>
        <p:spPr>
          <a:xfrm>
            <a:off x="7297271" y="1914405"/>
            <a:ext cx="4213411" cy="188663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56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3F98-01CF-0F2B-F84B-6A6DE2B5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 </a:t>
            </a:r>
            <a:r>
              <a:rPr kumimoji="1" lang="ko-KR" altLang="en-US" dirty="0"/>
              <a:t>모델 배포해보고 싶은데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B276A9-89DF-A84E-A380-42F75F3E8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339" y="1562578"/>
            <a:ext cx="968132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F45BD-B5D2-ADFB-9D7F-B3165A5DD1AD}"/>
              </a:ext>
            </a:extLst>
          </p:cNvPr>
          <p:cNvSpPr txBox="1"/>
          <p:nvPr/>
        </p:nvSpPr>
        <p:spPr>
          <a:xfrm>
            <a:off x="1255339" y="6025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hlinkClick r:id="rId3"/>
              </a:rPr>
              <a:t>배포 링크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73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0C6F5-AA56-ED2C-3C43-17623B02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서버 통신 개념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FEBD73-E091-D0DF-0CB0-31B9C22D4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456" y="1825625"/>
            <a:ext cx="7831087" cy="4351338"/>
          </a:xfrm>
        </p:spPr>
      </p:pic>
    </p:spTree>
    <p:extLst>
      <p:ext uri="{BB962C8B-B14F-4D97-AF65-F5344CB8AC3E}">
        <p14:creationId xmlns:p14="http://schemas.microsoft.com/office/powerpoint/2010/main" val="56185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81E-9F65-7795-7F91-EFDE3809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서버 구체적인 역할</a:t>
            </a:r>
          </a:p>
        </p:txBody>
      </p:sp>
      <p:pic>
        <p:nvPicPr>
          <p:cNvPr id="5" name="내용 개체 틀 4" descr="바퀴, 텍스트, 육상 차량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AB2EF1-B22D-81B6-3039-FA2B5F0949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0223" y="1690688"/>
            <a:ext cx="4128247" cy="2128627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F3118A-2E13-4C8C-2333-9BB3DF3019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Front-End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사용자가 서비스를 이용할 수 있게 </a:t>
            </a:r>
            <a:r>
              <a:rPr lang="en-US" altLang="ko-KR" dirty="0"/>
              <a:t>UI </a:t>
            </a:r>
            <a:r>
              <a:rPr lang="ko-KR" altLang="en-US" dirty="0"/>
              <a:t>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Back-End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사용자가 원하는 서비스를 이용할 수 있게 서비스 구현 및 운영</a:t>
            </a:r>
          </a:p>
        </p:txBody>
      </p:sp>
      <p:pic>
        <p:nvPicPr>
          <p:cNvPr id="1026" name="Picture 2" descr="프론트엔드와 백엔드 차이">
            <a:extLst>
              <a:ext uri="{FF2B5EF4-FFF2-40B4-BE49-F238E27FC236}">
                <a16:creationId xmlns:a16="http://schemas.microsoft.com/office/drawing/2014/main" id="{E3F997A8-5B6A-DC7C-EE11-212752521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85"/>
          <a:stretch>
            <a:fillRect/>
          </a:stretch>
        </p:blipFill>
        <p:spPr bwMode="auto">
          <a:xfrm>
            <a:off x="1340223" y="4033090"/>
            <a:ext cx="4128246" cy="259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4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67E5E-438A-C9A5-F253-8FC81A46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Fast API?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9AFCE-2880-5A09-6A52-800794577B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" altLang="ko-KR" dirty="0"/>
              <a:t>Starlette &gt; </a:t>
            </a:r>
            <a:r>
              <a:rPr lang="en" altLang="ko-KR" dirty="0" err="1"/>
              <a:t>Uvicorn</a:t>
            </a:r>
            <a:r>
              <a:rPr lang="en" altLang="ko-KR" dirty="0"/>
              <a:t> &gt; </a:t>
            </a:r>
            <a:r>
              <a:rPr lang="en" altLang="ko-KR" dirty="0" err="1"/>
              <a:t>Uvloop</a:t>
            </a:r>
            <a:r>
              <a:rPr lang="en" altLang="ko-KR" dirty="0"/>
              <a:t> &gt; </a:t>
            </a:r>
            <a:r>
              <a:rPr lang="en" altLang="ko-KR" dirty="0" err="1"/>
              <a:t>libuv</a:t>
            </a:r>
            <a:r>
              <a:rPr lang="ko-KR" altLang="en-US" dirty="0"/>
              <a:t> 사용하기에 빠름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Node.js </a:t>
            </a:r>
            <a:r>
              <a:rPr lang="ko-KR" altLang="en-US" dirty="0"/>
              <a:t>비동기</a:t>
            </a:r>
            <a:r>
              <a:rPr lang="en" altLang="ko-KR" dirty="0"/>
              <a:t>IO</a:t>
            </a:r>
            <a:r>
              <a:rPr lang="ko-KR" altLang="en-US" dirty="0"/>
              <a:t>의 핵심인 </a:t>
            </a:r>
            <a:r>
              <a:rPr lang="en" altLang="ko-KR" dirty="0" err="1"/>
              <a:t>libuv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" altLang="ko-KR" dirty="0" err="1"/>
              <a:t>Cython</a:t>
            </a:r>
            <a:r>
              <a:rPr lang="ko-KR" altLang="en-US" dirty="0" err="1"/>
              <a:t>으로</a:t>
            </a:r>
            <a:r>
              <a:rPr lang="ko-KR" altLang="en-US" dirty="0"/>
              <a:t> 작성되었기 때문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FastAPI</a:t>
            </a:r>
            <a:r>
              <a:rPr lang="ko-KR" altLang="en-US" dirty="0"/>
              <a:t>가 속도 뿐만 아니라 구현 쉬움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B3AC26-F248-38DC-0848-8ECECEF0F7B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6"/>
          <a:stretch>
            <a:fillRect/>
          </a:stretch>
        </p:blipFill>
        <p:spPr bwMode="auto">
          <a:xfrm>
            <a:off x="424841" y="2122096"/>
            <a:ext cx="5375346" cy="34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45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4F0AB-C520-EC3F-1461-78F3AAB2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Gradio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DE10B-DF36-C223-99A8-F57184AD44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43538"/>
            <a:ext cx="5181600" cy="231551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EFAEE-1B72-3D0F-EF84-FAEA08221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Gradio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라이브러리는 </a:t>
            </a:r>
            <a:r>
              <a:rPr kumimoji="1" lang="ko-KR" altLang="en-US" dirty="0" err="1"/>
              <a:t>파이썬으로</a:t>
            </a:r>
            <a:r>
              <a:rPr kumimoji="1" lang="ko-KR" altLang="en-US" dirty="0"/>
              <a:t> 인공지능 </a:t>
            </a:r>
            <a:r>
              <a:rPr kumimoji="1" lang="en-US" altLang="ko-KR" dirty="0"/>
              <a:t>Backend </a:t>
            </a:r>
            <a:r>
              <a:rPr kumimoji="1" lang="ko-KR" altLang="en-US" dirty="0"/>
              <a:t>구동 가능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파이썬으로</a:t>
            </a:r>
            <a:r>
              <a:rPr kumimoji="1" lang="ko-KR" altLang="en-US" dirty="0"/>
              <a:t> 코드로 작성되어 있어 코드 </a:t>
            </a:r>
            <a:r>
              <a:rPr kumimoji="1" lang="ko-KR" altLang="en-US" dirty="0" err="1"/>
              <a:t>줄어듬</a:t>
            </a:r>
            <a:endParaRPr kumimoji="1" lang="en-US" altLang="ko-KR" dirty="0"/>
          </a:p>
          <a:p>
            <a:r>
              <a:rPr kumimoji="1" lang="en-US" altLang="ko-KR" dirty="0" err="1"/>
              <a:t>FastAPI</a:t>
            </a:r>
            <a:r>
              <a:rPr kumimoji="1" lang="ko-KR" altLang="en-US" dirty="0"/>
              <a:t>로 구현되어 있어서 속도도 빠름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설치도 쉬움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Pip</a:t>
            </a:r>
            <a:r>
              <a:rPr kumimoji="1" lang="ko-KR" altLang="en-US" dirty="0"/>
              <a:t> 패키지로 설치 가능</a:t>
            </a:r>
          </a:p>
        </p:txBody>
      </p:sp>
    </p:spTree>
    <p:extLst>
      <p:ext uri="{BB962C8B-B14F-4D97-AF65-F5344CB8AC3E}">
        <p14:creationId xmlns:p14="http://schemas.microsoft.com/office/powerpoint/2010/main" val="273023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BC71115-F724-E4A2-FD49-AD3CF2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라이브러리와 모델 불러오기</a:t>
            </a:r>
          </a:p>
        </p:txBody>
      </p:sp>
      <p:pic>
        <p:nvPicPr>
          <p:cNvPr id="8" name="내용 개체 틀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E67366-47C3-E3C5-ABAB-580DC76A9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265" y="1825625"/>
            <a:ext cx="7417470" cy="4351338"/>
          </a:xfrm>
        </p:spPr>
      </p:pic>
    </p:spTree>
    <p:extLst>
      <p:ext uri="{BB962C8B-B14F-4D97-AF65-F5344CB8AC3E}">
        <p14:creationId xmlns:p14="http://schemas.microsoft.com/office/powerpoint/2010/main" val="105388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A1CD3-A403-5E82-4F54-06C16CD7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 </a:t>
            </a:r>
            <a:r>
              <a:rPr kumimoji="1" lang="ko-KR" altLang="en-US" dirty="0"/>
              <a:t>구동 함수 작성</a:t>
            </a:r>
          </a:p>
        </p:txBody>
      </p:sp>
      <p:pic>
        <p:nvPicPr>
          <p:cNvPr id="5" name="내용 개체 틀 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9B4EE6-D793-C4A1-6534-3DA453014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298" y="-1"/>
            <a:ext cx="6525470" cy="6492875"/>
          </a:xfrm>
        </p:spPr>
      </p:pic>
    </p:spTree>
    <p:extLst>
      <p:ext uri="{BB962C8B-B14F-4D97-AF65-F5344CB8AC3E}">
        <p14:creationId xmlns:p14="http://schemas.microsoft.com/office/powerpoint/2010/main" val="126721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126</Words>
  <Application>Microsoft Macintosh PowerPoint</Application>
  <PresentationFormat>와이드스크린</PresentationFormat>
  <Paragraphs>24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AI 실전 8주차</vt:lpstr>
      <vt:lpstr>인공지능 전반적인 과정(오늘 수업 과정)</vt:lpstr>
      <vt:lpstr>Hugging face 모델 배포해보고 싶은데…</vt:lpstr>
      <vt:lpstr>서버 통신 개념 </vt:lpstr>
      <vt:lpstr>웹 서버 구체적인 역할</vt:lpstr>
      <vt:lpstr>Fast API?</vt:lpstr>
      <vt:lpstr>Gradio?</vt:lpstr>
      <vt:lpstr>필요한 라이브러리와 모델 불러오기</vt:lpstr>
      <vt:lpstr>LLM 구동 함수 작성</vt:lpstr>
      <vt:lpstr>Gradio 구동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23</cp:revision>
  <dcterms:created xsi:type="dcterms:W3CDTF">2025-05-17T05:20:39Z</dcterms:created>
  <dcterms:modified xsi:type="dcterms:W3CDTF">2025-07-20T06:20:32Z</dcterms:modified>
</cp:coreProperties>
</file>